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1" r:id="rId21"/>
    <p:sldId id="290" r:id="rId22"/>
    <p:sldId id="274" r:id="rId23"/>
    <p:sldId id="287" r:id="rId24"/>
    <p:sldId id="289" r:id="rId25"/>
    <p:sldId id="265" r:id="rId26"/>
    <p:sldId id="272" r:id="rId27"/>
    <p:sldId id="292" r:id="rId28"/>
    <p:sldId id="273" r:id="rId29"/>
    <p:sldId id="271" r:id="rId30"/>
    <p:sldId id="276" r:id="rId31"/>
    <p:sldId id="270" r:id="rId32"/>
    <p:sldId id="266" r:id="rId33"/>
    <p:sldId id="279" r:id="rId3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varScale="1">
        <p:scale>
          <a:sx n="78" d="100"/>
          <a:sy n="78" d="100"/>
        </p:scale>
        <p:origin x="68"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10/1/2025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31</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32</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062" y="640080"/>
            <a:ext cx="5135660" cy="5135660"/>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9798A-74E7-C37F-5321-3D747E65DE45}"/>
              </a:ext>
            </a:extLst>
          </p:cNvPr>
          <p:cNvSpPr>
            <a:spLocks noGrp="1"/>
          </p:cNvSpPr>
          <p:nvPr>
            <p:ph type="title"/>
          </p:nvPr>
        </p:nvSpPr>
        <p:spPr>
          <a:xfrm>
            <a:off x="686834" y="1153572"/>
            <a:ext cx="3200400" cy="4461163"/>
          </a:xfrm>
        </p:spPr>
        <p:txBody>
          <a:bodyPr>
            <a:normAutofit/>
          </a:bodyPr>
          <a:lstStyle/>
          <a:p>
            <a:r>
              <a:rPr lang="en-US">
                <a:solidFill>
                  <a:srgbClr val="FFFFFF"/>
                </a:solidFill>
              </a:rPr>
              <a:t>Initial seed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6ECDBC-530F-BE60-AB66-CE15A641E2A6}"/>
              </a:ext>
            </a:extLst>
          </p:cNvPr>
          <p:cNvSpPr>
            <a:spLocks noGrp="1"/>
          </p:cNvSpPr>
          <p:nvPr>
            <p:ph idx="1"/>
          </p:nvPr>
        </p:nvSpPr>
        <p:spPr>
          <a:xfrm>
            <a:off x="4447308" y="591344"/>
            <a:ext cx="6906491" cy="5585619"/>
          </a:xfrm>
        </p:spPr>
        <p:txBody>
          <a:bodyPr anchor="ctr">
            <a:normAutofit/>
          </a:bodyPr>
          <a:lstStyle/>
          <a:p>
            <a:r>
              <a:rPr lang="en-US" dirty="0"/>
              <a:t>Many strategies for data that needs to be added to the </a:t>
            </a:r>
            <a:r>
              <a:rPr lang="en-US" dirty="0" err="1"/>
              <a:t>db</a:t>
            </a:r>
            <a:r>
              <a:rPr lang="en-US" dirty="0"/>
              <a:t> on deployment:</a:t>
            </a:r>
          </a:p>
          <a:p>
            <a:pPr lvl="1"/>
            <a:r>
              <a:rPr lang="en-US" dirty="0"/>
              <a:t>Post-deployment script</a:t>
            </a:r>
          </a:p>
          <a:p>
            <a:pPr lvl="1"/>
            <a:r>
              <a:rPr lang="en-US" dirty="0"/>
              <a:t>Script data as inserts/merges (if the data is not sensitive)</a:t>
            </a:r>
          </a:p>
          <a:p>
            <a:pPr lvl="2"/>
            <a:r>
              <a:rPr lang="en-US" dirty="0"/>
              <a:t>Or as a bulk data load (if the deployment identity has rights to do it)</a:t>
            </a:r>
          </a:p>
          <a:p>
            <a:pPr lvl="1"/>
            <a:r>
              <a:rPr lang="en-US" dirty="0"/>
              <a:t>Use a </a:t>
            </a:r>
            <a:r>
              <a:rPr lang="en-US" dirty="0" err="1"/>
              <a:t>.net</a:t>
            </a:r>
            <a:r>
              <a:rPr lang="en-US" dirty="0"/>
              <a:t> tool to read a file from your environment and call that tool on your deployment pipeline.</a:t>
            </a:r>
          </a:p>
          <a:p>
            <a:pPr lvl="1"/>
            <a:endParaRPr lang="en-US" dirty="0"/>
          </a:p>
        </p:txBody>
      </p:sp>
    </p:spTree>
    <p:extLst>
      <p:ext uri="{BB962C8B-B14F-4D97-AF65-F5344CB8AC3E}">
        <p14:creationId xmlns:p14="http://schemas.microsoft.com/office/powerpoint/2010/main" val="227209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A54F9-1B64-2C91-C723-63A5C75E4AA1}"/>
              </a:ext>
            </a:extLst>
          </p:cNvPr>
          <p:cNvPicPr>
            <a:picLocks noChangeAspect="1"/>
          </p:cNvPicPr>
          <p:nvPr/>
        </p:nvPicPr>
        <p:blipFill>
          <a:blip r:embed="rId2"/>
          <a:stretch>
            <a:fillRect/>
          </a:stretch>
        </p:blipFill>
        <p:spPr>
          <a:xfrm>
            <a:off x="542377" y="1737610"/>
            <a:ext cx="3645087" cy="2629035"/>
          </a:xfrm>
          <a:prstGeom prst="rect">
            <a:avLst/>
          </a:prstGeom>
        </p:spPr>
      </p:pic>
      <p:pic>
        <p:nvPicPr>
          <p:cNvPr id="9" name="Picture 8">
            <a:extLst>
              <a:ext uri="{FF2B5EF4-FFF2-40B4-BE49-F238E27FC236}">
                <a16:creationId xmlns:a16="http://schemas.microsoft.com/office/drawing/2014/main" id="{55D5BAC4-081C-4325-8938-F9CBC973EC59}"/>
              </a:ext>
            </a:extLst>
          </p:cNvPr>
          <p:cNvPicPr>
            <a:picLocks noChangeAspect="1"/>
          </p:cNvPicPr>
          <p:nvPr/>
        </p:nvPicPr>
        <p:blipFill>
          <a:blip r:embed="rId3"/>
          <a:stretch>
            <a:fillRect/>
          </a:stretch>
        </p:blipFill>
        <p:spPr>
          <a:xfrm>
            <a:off x="5179654" y="3589047"/>
            <a:ext cx="5073911" cy="2578233"/>
          </a:xfrm>
          <a:prstGeom prst="rect">
            <a:avLst/>
          </a:prstGeom>
        </p:spPr>
      </p:pic>
      <p:pic>
        <p:nvPicPr>
          <p:cNvPr id="11" name="Picture 10">
            <a:extLst>
              <a:ext uri="{FF2B5EF4-FFF2-40B4-BE49-F238E27FC236}">
                <a16:creationId xmlns:a16="http://schemas.microsoft.com/office/drawing/2014/main" id="{44E32B33-66AE-DB08-9A46-95CE349CD8BF}"/>
              </a:ext>
            </a:extLst>
          </p:cNvPr>
          <p:cNvPicPr>
            <a:picLocks noChangeAspect="1"/>
          </p:cNvPicPr>
          <p:nvPr/>
        </p:nvPicPr>
        <p:blipFill>
          <a:blip r:embed="rId4"/>
          <a:stretch>
            <a:fillRect/>
          </a:stretch>
        </p:blipFill>
        <p:spPr>
          <a:xfrm>
            <a:off x="5201427" y="1242285"/>
            <a:ext cx="5054860" cy="1809843"/>
          </a:xfrm>
          <a:prstGeom prst="rect">
            <a:avLst/>
          </a:prstGeom>
        </p:spPr>
      </p:pic>
    </p:spTree>
    <p:extLst>
      <p:ext uri="{BB962C8B-B14F-4D97-AF65-F5344CB8AC3E}">
        <p14:creationId xmlns:p14="http://schemas.microsoft.com/office/powerpoint/2010/main" val="155806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1205</TotalTime>
  <Words>5149</Words>
  <Application>Microsoft Office PowerPoint</Application>
  <PresentationFormat>Widescreen</PresentationFormat>
  <Paragraphs>294</Paragraphs>
  <Slides>33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Initial seed data</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19</cp:revision>
  <cp:lastPrinted>2025-04-04T22:39:52Z</cp:lastPrinted>
  <dcterms:created xsi:type="dcterms:W3CDTF">2025-03-24T16:18:02Z</dcterms:created>
  <dcterms:modified xsi:type="dcterms:W3CDTF">2025-10-01T18:14:31Z</dcterms:modified>
</cp:coreProperties>
</file>